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CDF8B-8F10-ED61-4883-7EBD56E8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DBD39-9383-403C-F5B4-6C1153084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D64A05-C361-A7C3-10BF-7F2D2897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F1755-21BF-F7F0-BA8E-777BDB0B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38961-7A10-5DD7-72B1-962553BD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7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A296-6FA2-8CF8-46BB-892CD4C6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66B2D-9158-E318-D423-55CFD27A5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95D3A-3778-9781-E6D9-9D089A59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A8EB4-3290-FFE9-8D79-543BE0FB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D8E8AC-9D61-DB8E-FFD9-D5C79F9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8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B67647-B5EA-D793-3388-C6C0A0764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2C3627-BE6A-8D54-29F2-99B5FC93E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4DB5F1-0F5B-FEB3-8BFD-5B4FAF51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E1615-316F-5000-AF56-066F523B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28E15-2B6E-B0EF-FA7F-343A0948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E66D0-81C4-F508-B326-DA486B72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F8AF4-DE56-ED70-9B13-ABCBB5F8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EDB71-73CF-5C29-CC0D-52621D97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3548A-18CD-E4F1-BB09-51253AC5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19E41-1DDF-F98B-F6D7-E70663E8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1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161CF-E42A-53D9-3C6A-7C9232D8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E3C6F3-9F42-9712-8959-75147528D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5A7E77-EDC2-ACE6-A0B8-D7207FF3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BEF48-EF06-6B80-6C06-4645330E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299C38-C882-92C5-B467-04087748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49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5A6D7-3CA1-4A90-64F7-B52276D8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0C81B-DFB6-FA04-BB82-15DC659B5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6A4A43-FE22-7F94-168B-4EA8012E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0005C-BA90-A9D2-3D70-9B4B4BA2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BA7F9-760B-5746-0177-BED59CA0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85C9B-424F-3083-6A13-FBC9CF7A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478195-7A32-AACD-C452-B5C6D27A6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AB315-BDC3-655B-042A-B15D48D9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A194FA-286A-1FDC-C7F4-36A73945E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F1211D-3D38-CC9E-2812-004D7C919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DBC734-74EC-D045-F5AF-E280F41D9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4F893A-1F0F-53EE-4D65-FB84330B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7104D-F956-4CD1-2A3E-2A4830D1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EDA50B-258E-B31D-F0BE-39444C84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3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576D1-6EBA-8CCC-0C83-6328A213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15420D-33F5-EC35-4366-4E8DA9A7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5A9F94-071F-6491-689F-B63F99FF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4FAC9-67D5-0E0B-94C0-B7F202D64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4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C848D4-846E-426B-912E-896170D5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888714-02D1-4E8C-42E8-838FDB8F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05F0BB-02AB-6E1E-EC62-89F0D20B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BE8C6-860C-45CD-71C5-985E3A43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CB9C1-A419-21A2-B074-36FAEAD46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1BCC17-FD09-294A-9107-8CA931C5C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D75F56-D43F-10E9-F1CE-4CFD5C97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AB22BE-E8CD-CE3C-A19F-DC6834FC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4F8D2-D633-A9CC-1361-12CEFDF1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6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D59DA-42FB-B9AC-4364-C2BEDC30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4BB9C3-67A8-75B0-DBD1-1F9D44772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66DB73-CBF4-15F4-0C2F-5F469F811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BF9C7-F943-0A05-EA6B-FAC00624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C6A414-668C-6C7B-D565-4F6138BC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AD717D-4116-BF8D-9A4E-7678E222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761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66B6A-6461-F3C7-FBEF-C405FDEB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664EF6-A3E6-5D0E-0512-6631FF7E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63DAB-575D-F08A-BDAA-AA19995CE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ABFE6-88BF-3C47-AEFE-34912C97A12A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BEFFC-39F4-CEB5-E67C-B46846364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C47FA-9318-6A84-04DC-B8E914B06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0FFAF-450C-7C49-AC2E-89972F575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5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F3FA8-77D8-28E1-CE5C-1862AC029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14DF59-1757-26C9-866E-EF407C813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78C6E3-D4C7-1D1E-E5E0-5E615DEEE4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2812" t="8255" r="15637" b="6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C6377FA-4D1E-A17A-1BA3-77C4040F0B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31848" y="774700"/>
            <a:ext cx="8528304" cy="3797300"/>
          </a:xfrm>
          <a:prstGeom prst="roundRect">
            <a:avLst/>
          </a:prstGeom>
          <a:solidFill>
            <a:schemeClr val="bg1">
              <a:alpha val="8613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4E5AAB32-DB63-9AFC-20EF-D6C3BC228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31848" y="1078508"/>
            <a:ext cx="85283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V Научно-практическая конференция</a:t>
            </a:r>
            <a:br>
              <a:rPr kumimoji="0" lang="ru-RU" altLang="ru-RU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</a:b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«Актуальные вопросы педиатрической практики»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23FFB-B7AF-07D2-F094-5492F416A3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31848" y="2473295"/>
            <a:ext cx="8528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ТЕМА ДОКЛАДА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ARIAL 20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59D07-C560-7313-CBCF-850B72D5A49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7200" y="5490415"/>
            <a:ext cx="76626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Автор(</a:t>
            </a:r>
            <a:r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t>ы)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B3DD7D-81A1-3305-5C63-AA7966F94B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5" y="3320754"/>
            <a:ext cx="8724890" cy="49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C6A86-9725-15B6-36EE-A808D8433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A9F182F5-FFA5-A7BB-5231-759CBA7BCB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783" y="155632"/>
            <a:ext cx="11864433" cy="6546735"/>
          </a:xfrm>
          <a:prstGeom prst="roundRect">
            <a:avLst>
              <a:gd name="adj" fmla="val 409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995BB6-DA95-96D5-3C22-4EBCBD3E4E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" y="223083"/>
            <a:ext cx="1239105" cy="7080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60FF17D5-3499-B2DF-ED82-6958600AB5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526748" y="323197"/>
            <a:ext cx="55111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Заголовок слайда шрифт </a:t>
            </a:r>
            <a:r>
              <a:rPr kumimoji="0" lang="en-US" altLang="ru-RU" sz="27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Arial 27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1A9D445-EE65-4217-B969-3E87ECAD4F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8263" y="1191142"/>
            <a:ext cx="11168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Текст слайда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0A0A0A"/>
                </a:solidFill>
                <a:cs typeface="Arial" panose="020B0604020202020204" pitchFamily="34" charset="0"/>
              </a:rPr>
              <a:t>шрифт </a:t>
            </a:r>
            <a:r>
              <a:rPr lang="en-US" altLang="ru-RU" sz="2000" dirty="0">
                <a:solidFill>
                  <a:srgbClr val="0A0A0A"/>
                </a:solidFill>
                <a:cs typeface="Arial" panose="020B0604020202020204" pitchFamily="34" charset="0"/>
              </a:rPr>
              <a:t>Arial 20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51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7F493-2660-9777-0DA8-CFE1E9C6D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9B6AB06-0F32-5FD2-3044-7780F67178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3783" y="155633"/>
            <a:ext cx="11864433" cy="873068"/>
          </a:xfrm>
          <a:prstGeom prst="roundRect">
            <a:avLst>
              <a:gd name="adj" fmla="val 230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1F43E3-1336-8123-851F-18991047C0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3" y="223083"/>
            <a:ext cx="1239105" cy="7080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33F6CE19-C496-F80D-8646-0BC12E973C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526748" y="323197"/>
            <a:ext cx="55111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Заголовок слайда шрифт </a:t>
            </a:r>
            <a:r>
              <a:rPr lang="en-US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Arial 27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E6D5F51-0A97-533C-1B93-0F6328279C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8263" y="1191142"/>
            <a:ext cx="11168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Текст слайда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3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203B-5E6A-8A6C-F4D2-F9240C25C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14D8E8E-F958-674F-842E-6CC0E470AE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65252" y="155633"/>
            <a:ext cx="1362964" cy="873068"/>
          </a:xfrm>
          <a:prstGeom prst="roundRect">
            <a:avLst>
              <a:gd name="adj" fmla="val 2300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2D7A7F-E7DC-8C55-4578-9A02727591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111" y="248482"/>
            <a:ext cx="1239105" cy="70806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29BB78D-D776-FA9A-AA1D-A15EEA3049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8263" y="348175"/>
            <a:ext cx="55111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Заголовок слайда шрифт </a:t>
            </a:r>
            <a:r>
              <a:rPr lang="en-US" altLang="ru-RU" sz="2700" dirty="0">
                <a:solidFill>
                  <a:srgbClr val="0A0A0A"/>
                </a:solidFill>
                <a:cs typeface="Arial" panose="020B0604020202020204" pitchFamily="34" charset="0"/>
              </a:rPr>
              <a:t>Arial 27</a:t>
            </a:r>
            <a:endParaRPr lang="ru-RU" altLang="ru-RU" dirty="0"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FC382EE-812F-AA5F-22D1-10B96CF39C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08263" y="1191142"/>
            <a:ext cx="11168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Текст слайда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02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</Words>
  <Application>Microsoft Macintosh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Peter.fiodorov</dc:creator>
  <cp:lastModifiedBy>Peter.fiodorov</cp:lastModifiedBy>
  <cp:revision>3</cp:revision>
  <dcterms:created xsi:type="dcterms:W3CDTF">2026-04-16T19:19:51Z</dcterms:created>
  <dcterms:modified xsi:type="dcterms:W3CDTF">2026-04-16T19:43:53Z</dcterms:modified>
</cp:coreProperties>
</file>